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Lat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f62f6b72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f62f6b72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f62f6b72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f62f6b72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f67673d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f67673d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f67673d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f67673d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f67673dc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f67673dc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f67673dc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f67673dc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67673dc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67673dc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f67673dc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f67673dc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f67673d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f67673d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f67673dc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f67673dc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ecc849a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ecc849a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f67673dc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f67673dc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f67673dc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f67673dc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f62f6b72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f62f6b72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62f6b72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62f6b72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f62f6b72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f62f6b72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f69c21f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f69c21f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f69c21f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f69c21f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f62f6b7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f62f6b7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3a84f0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3a84f0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f62f6b7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f62f6b7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c849a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c849a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f67673dc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f67673dc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f62f6b7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f62f6b7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f62f6b7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f62f6b7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f4bd9e61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f4bd9e61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f67673dc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f67673dc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f67673dc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f67673dc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f67673dc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f67673dc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f67673d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f67673d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f6854b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f6854b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6854bc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6854bc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c849af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c849af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6854bc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f6854bc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f739f8a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f739f8a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f739f8a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f739f8a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ecf5c64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ecf5c64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45a8b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45a8b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62f6b7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62f6b7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f62f6b72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f62f6b72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62f6b7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f62f6b7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f62f6b7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f62f6b7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172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126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alibri"/>
              <a:buNone/>
              <a:defRPr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mplate UT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U3CGMyjzlvM" TargetMode="External"/><Relationship Id="rId4" Type="http://schemas.openxmlformats.org/officeDocument/2006/relationships/hyperlink" Target="http://www.youtube.com/watch?v=U3CGMyjzlvM" TargetMode="External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DIAGRAMA DE FLUJO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diagrama de flujo es un diagrama que describe un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proceso, sistema o algoritmo informático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"rectángulo" es un proceso (algo que hacemos)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-169170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03" y="0"/>
            <a:ext cx="33340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EJEMPLO 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 levanto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Tomo dinero de mi billetera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Voy a jugar al fútbol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 compro una gaseosa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-171285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/>
          <p:nvPr/>
        </p:nvSpPr>
        <p:spPr>
          <a:xfrm>
            <a:off x="854400" y="2358150"/>
            <a:ext cx="3827700" cy="111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850" y="0"/>
            <a:ext cx="34008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EJEMPLO 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¿QUE ES LA BILLETERA?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¿Un proceso?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¿Un lugar en donde guardo algo?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¿Algo que puede cambiar su contenido en el tiempo?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se, me estoy durmiendo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-171285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850" y="0"/>
            <a:ext cx="34008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296" y="2053421"/>
            <a:ext cx="1831825" cy="1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819150" y="1246975"/>
            <a:ext cx="5657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Y SI TENEMOS UN FREEZER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163830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421" y="1198396"/>
            <a:ext cx="1831825" cy="12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74" y="2283574"/>
            <a:ext cx="3217451" cy="2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6132825" y="2665750"/>
            <a:ext cx="2650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¿</a:t>
            </a:r>
            <a:r>
              <a:rPr b="1" lang="es-419"/>
              <a:t>Podríamos encontrar algo?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819150" y="1246975"/>
            <a:ext cx="5657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Y SI EL FREEZER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ASÍ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163830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421" y="1198396"/>
            <a:ext cx="1831825" cy="1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6132825" y="2665750"/>
            <a:ext cx="2650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¿</a:t>
            </a:r>
            <a:r>
              <a:rPr b="1" lang="es-419"/>
              <a:t>Podríamos encontrar algo?</a:t>
            </a:r>
            <a:endParaRPr b="1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2093875"/>
            <a:ext cx="3983218" cy="26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5471250" y="3622825"/>
            <a:ext cx="3150900" cy="46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2"/>
                </a:solidFill>
              </a:rPr>
              <a:t>TAPER / ETIQUETA / CONTENIDO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¿EL TAPER ES PARECIDO A LA BILLETERA?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lugar donde puedo alojar algo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Puedo cambiar su contenido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Podríamos decir que le ponemos un sticker con nuestro </a:t>
            </a:r>
            <a:b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como etiqueta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71" y="1886271"/>
            <a:ext cx="1831825" cy="1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819150" y="1246975"/>
            <a:ext cx="7803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EN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LLAMAMOS A LOS “TAPER”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67" name="Google Shape;167;p28"/>
          <p:cNvSpPr txBox="1"/>
          <p:nvPr/>
        </p:nvSpPr>
        <p:spPr>
          <a:xfrm>
            <a:off x="5758675" y="4203675"/>
            <a:ext cx="3024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(que es el lugar donde podemos guardar datos)</a:t>
            </a:r>
            <a:endParaRPr b="1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163" y="2066150"/>
            <a:ext cx="1716971" cy="26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819150" y="1246975"/>
            <a:ext cx="78030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QUE COMPONE UNA VARIABLE?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75" name="Google Shape;175;p29"/>
          <p:cNvSpPr txBox="1"/>
          <p:nvPr/>
        </p:nvSpPr>
        <p:spPr>
          <a:xfrm>
            <a:off x="5453875" y="2986725"/>
            <a:ext cx="30246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Identificador: nombre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Dato: contenido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170075"/>
            <a:ext cx="4632162" cy="26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819150" y="900600"/>
            <a:ext cx="75057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¿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QUÉ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OPERACIONES PODEMOS HACER?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SIMILARES A LAS DE UN TAPER...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Poner un contenido (asignar)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Cambiar el contenido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Vaciar el contenido (similar a asignar un contenido 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vacío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Podemos copiar el contenido de una variable a otra (sin que la</a:t>
            </a:r>
            <a:b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primera pierda su contenido)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8191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046" y="1701421"/>
            <a:ext cx="1831825" cy="1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837325" y="2306875"/>
            <a:ext cx="7142700" cy="78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819150" y="1246975"/>
            <a:ext cx="71610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VARIABLES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espacio en el que podemos almacenar información, al cual podemos acceder por medio de un nombre simbólico.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vimos la clase pasada</a:t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49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Tipografías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Formularios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Plugins de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6692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819150" y="713575"/>
            <a:ext cx="7758900" cy="4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VARIABLES - TIPOS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programamos las variables tienen un tipo (que podemos poner dentro de las mismas)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tipos más habituales son: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Cadena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es un texto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entero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Integer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es un número sin decimales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decimal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/ Float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 es un número con decimales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Verdadero/Falso (Boolean): solo puede contener Verdadero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b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Falso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 txBox="1"/>
          <p:nvPr>
            <p:ph type="title"/>
          </p:nvPr>
        </p:nvSpPr>
        <p:spPr>
          <a:xfrm>
            <a:off x="8191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819150" y="900600"/>
            <a:ext cx="8099400" cy="3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VARIABLES - Y CUANDO NO TIENE NADA ADENTRO?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una variable aún no tiene nada dentro, </a:t>
            </a:r>
            <a:b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decimos que está vacía (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Utilizamos la palabra "</a:t>
            </a: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null</a:t>
            </a: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para identificar que la misma está vacía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8191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021" y="1823771"/>
            <a:ext cx="1831825" cy="12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             Y SI QUEREMOS QUE LA COMPUTADORA REALICE ALGO?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Debemos poder darle una serie de instrucciones...</a:t>
            </a:r>
            <a:endParaRPr sz="1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</a:t>
            </a:r>
            <a:r>
              <a:rPr b="1" lang="es-419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Algoritmo!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1710475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466" y="1586166"/>
            <a:ext cx="719200" cy="4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674" y="3126000"/>
            <a:ext cx="1019750" cy="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 DE COMPUTADORA - DEFINICIÓN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programa informático o programa de computadora es una secuencia de instrucciones, escritas para realizar una tarea específica en una computadora.​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1638300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819150" y="1094575"/>
            <a:ext cx="7505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ETAPAS SIMPLIFICADAS DE PROGRAMACIÓN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Partiendo de que deseamos resolver algo...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Debemos analizar el problema a resolver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Debemos generar un algoritmo para resolver el problema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Debemos pasar dicho algoritmo a una forma que la computadora lo entienda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desafío está en las etapas 1 y 2.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Solo en la etapa 3, necesitamos de una computadora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1710475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819150" y="1094575"/>
            <a:ext cx="7505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Identificar cuáles de los siguientes elementos pueden ser etiquetas y cuales valores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Teléfono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Juan, Pedro, Enrique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8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Qué es JavaScript?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lenguaje de programación que se utiliza principalmente para crear páginas web dinámicas.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 permite interactuar con el navegador (abrir ventanas, ir adelantes o atrás en el histórico...) y también con los elementos de nuestra página web (verificar formularios, añadir/eliminar contenido...)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poco de historia...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Surge a principio de los 90, cuando las aplicaciones web eran cada vez más complejas y la velocidad de navegación muy baja.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Surge así la necesidad de un lenguaje de programación que se ejecutara en el navegador del usuario (del lado del cliente).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Así, si el usuario no rellenaba correctamente un formulario, no se le hacía esperar mucho tiempo hasta que el servidor volviera a mostrar el formulario indicando los errores existentes.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Preguntas?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135" y="2996700"/>
            <a:ext cx="3066864" cy="2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819150" y="1246975"/>
            <a:ext cx="75057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poco de historia...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5" y="1992059"/>
            <a:ext cx="8533299" cy="2846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 básicas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ser un lenguaje de programación interpretado se pueden probar los programas que hagamos con el navegador sin necesidad de procesos intermedios.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lenguaje orientado a objetos.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Diferencia entre mayúsculas y minúsculas (case sensitive)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3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Características básicas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puede:</a:t>
            </a:r>
            <a:endParaRPr sz="1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Cambiar todos los elementos HTML de la página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Cambiar todos los atributos 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Cambiar todos los estilos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Remover elementos y atributos 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Agregar nuevos elementos y atributos 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Reaccionar a todos los eventos disponibles en esa página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eventos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Sintaxis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COMENTARIOS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6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16775"/>
            <a:ext cx="569595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7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91" name="Google Shape;2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75" y="2571750"/>
            <a:ext cx="3943350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MOSTRAR POR PANTALLA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25" y="3150175"/>
            <a:ext cx="8612376" cy="4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EN HTML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88175"/>
            <a:ext cx="81153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EN HTML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sp>
        <p:nvSpPr>
          <p:cNvPr id="312" name="Google Shape;312;p50"/>
          <p:cNvSpPr txBox="1"/>
          <p:nvPr/>
        </p:nvSpPr>
        <p:spPr>
          <a:xfrm>
            <a:off x="656625" y="2048025"/>
            <a:ext cx="8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Lo podemos incluir en el head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Lo podemos incluir al final del body (si el tamaño es grande, usar esta opción)</a:t>
            </a:r>
            <a:endParaRPr/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189225"/>
            <a:ext cx="75819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EN HTML - EVENTOS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930975"/>
            <a:ext cx="7965000" cy="2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vamos a ver hoy!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348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la programación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Características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Formas de incluir JavaScript en HTML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00" y="566925"/>
            <a:ext cx="4611885" cy="44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idx="1" type="body"/>
          </p:nvPr>
        </p:nvSpPr>
        <p:spPr>
          <a:xfrm>
            <a:off x="819150" y="1246975"/>
            <a:ext cx="7505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EN HTML - EVENTOS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2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Introducción</a:t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2540575"/>
            <a:ext cx="63436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idx="1" type="body"/>
          </p:nvPr>
        </p:nvSpPr>
        <p:spPr>
          <a:xfrm>
            <a:off x="819150" y="1094575"/>
            <a:ext cx="7505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Dado el siguiente código HTML con JavaScript definir una variable del tipo cadena cuyo contenido sea “Hola Mundo”.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el usuario presiona el botón “Mostrar mensaje”, hacer que se muestre el contenido de la variable por consola.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4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 - </a:t>
            </a:r>
            <a:r>
              <a:rPr lang="es-419"/>
              <a:t>Introducción</a:t>
            </a:r>
            <a:endParaRPr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FIN!!!!</a:t>
            </a:r>
            <a:endParaRPr/>
          </a:p>
        </p:txBody>
      </p:sp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63" y="29718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606275" y="1746100"/>
            <a:ext cx="584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la programación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4600"/>
            <a:ext cx="2372260" cy="1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Video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</a:t>
            </a:r>
            <a:r>
              <a:rPr lang="es-419"/>
              <a:t>- Introducción</a:t>
            </a:r>
            <a:endParaRPr/>
          </a:p>
        </p:txBody>
      </p:sp>
      <p:pic>
        <p:nvPicPr>
          <p:cNvPr descr="La clave detrás de Google, Facebook, IOS, Waze y prácticamente todo lo que involucra computadores.&#10;www.magicmarkerspro.com" id="86" name="Google Shape;86;p18" title="¿Qué es un algoritmo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075" y="1427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ordenado de operaciones sistemáticas que permite hacer un cálculo y hallar la solución de un tipo de problemas.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EJEMPLOS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Inscribirse en este curso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Manejar un vehículo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Receta de cocina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Char char="●"/>
            </a:pPr>
            <a: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SIEMPRE BUSQUEMOS REALIZARLO DE LA MANERA </a:t>
            </a:r>
            <a: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SENCILLA.</a:t>
            </a:r>
            <a:endParaRPr b="1" sz="14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508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Char char="●"/>
            </a:pPr>
            <a:r>
              <a:rPr b="1" lang="es-419" sz="14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DEBE SER MUY DETALLADO!</a:t>
            </a:r>
            <a:endParaRPr b="1" sz="14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819150" y="1246975"/>
            <a:ext cx="75057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EJEMPLO 1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 levanto</a:t>
            </a:r>
            <a:b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Voy a jugar al fútbol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ctr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-1695775" y="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854400" y="2358150"/>
            <a:ext cx="4323300" cy="78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925" y="0"/>
            <a:ext cx="3334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UT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